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
  </p:notesMasterIdLst>
  <p:sldIdLst>
    <p:sldId id="264" r:id="rId2"/>
    <p:sldId id="265" r:id="rId3"/>
    <p:sldId id="266" r:id="rId4"/>
    <p:sldId id="267" r:id="rId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456">
          <p15:clr>
            <a:srgbClr val="A4A3A4"/>
          </p15:clr>
        </p15:guide>
        <p15:guide id="5" pos="729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iLsSDJUMMaTwkrBngiyFGBMUhN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720"/>
        <p:guide orient="horz" pos="960"/>
        <p:guide orient="horz" pos="3888"/>
        <p:guide pos="456"/>
        <p:guide pos="729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8" Type="http://schemas.openxmlformats.org/officeDocument/2006/relationships/theme" Target="theme/theme1.xml"/><Relationship Id="rId3" Type="http://schemas.openxmlformats.org/officeDocument/2006/relationships/slide" Target="slides/slide2.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5" Type="http://customschemas.google.com/relationships/presentationmetadata" Target="metadata"/><Relationship Id="rId19" Type="http://schemas.openxmlformats.org/officeDocument/2006/relationships/tableStyles" Target="tableStyles.xml"/><Relationship Id="rId4"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2">
  <p:cSld name="Title2">
    <p:bg>
      <p:bgPr>
        <a:solidFill>
          <a:srgbClr val="AB192D"/>
        </a:solidFill>
        <a:effectLst/>
      </p:bgPr>
    </p:bg>
    <p:spTree>
      <p:nvGrpSpPr>
        <p:cNvPr id="1" name="Shape 32"/>
        <p:cNvGrpSpPr/>
        <p:nvPr/>
      </p:nvGrpSpPr>
      <p:grpSpPr>
        <a:xfrm>
          <a:off x="0" y="0"/>
          <a:ext cx="0" cy="0"/>
          <a:chOff x="0" y="0"/>
          <a:chExt cx="0" cy="0"/>
        </a:xfrm>
      </p:grpSpPr>
      <p:pic>
        <p:nvPicPr>
          <p:cNvPr id="33" name="Google Shape;33;p14"/>
          <p:cNvPicPr preferRelativeResize="0"/>
          <p:nvPr/>
        </p:nvPicPr>
        <p:blipFill rotWithShape="1">
          <a:blip r:embed="rId2">
            <a:alphaModFix/>
          </a:blip>
          <a:srcRect/>
          <a:stretch/>
        </p:blipFill>
        <p:spPr>
          <a:xfrm>
            <a:off x="711200" y="990601"/>
            <a:ext cx="3383438" cy="1105313"/>
          </a:xfrm>
          <a:prstGeom prst="rect">
            <a:avLst/>
          </a:prstGeom>
          <a:noFill/>
          <a:ln>
            <a:noFill/>
          </a:ln>
        </p:spPr>
      </p:pic>
      <p:pic>
        <p:nvPicPr>
          <p:cNvPr id="34" name="Google Shape;34;p14"/>
          <p:cNvPicPr preferRelativeResize="0"/>
          <p:nvPr/>
        </p:nvPicPr>
        <p:blipFill rotWithShape="1">
          <a:blip r:embed="rId3">
            <a:alphaModFix/>
          </a:blip>
          <a:srcRect/>
          <a:stretch/>
        </p:blipFill>
        <p:spPr>
          <a:xfrm>
            <a:off x="7931182" y="2693986"/>
            <a:ext cx="4260818" cy="4172236"/>
          </a:xfrm>
          <a:prstGeom prst="rect">
            <a:avLst/>
          </a:prstGeom>
          <a:noFill/>
          <a:ln>
            <a:noFill/>
          </a:ln>
        </p:spPr>
      </p:pic>
      <p:sp>
        <p:nvSpPr>
          <p:cNvPr id="35" name="Google Shape;35;p14"/>
          <p:cNvSpPr txBox="1">
            <a:spLocks noGrp="1"/>
          </p:cNvSpPr>
          <p:nvPr>
            <p:ph type="ctrTitle"/>
          </p:nvPr>
        </p:nvSpPr>
        <p:spPr>
          <a:xfrm>
            <a:off x="609600" y="2537925"/>
            <a:ext cx="9144000" cy="15240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4000"/>
              <a:buFont typeface="Verdana"/>
              <a:buNone/>
              <a:defRPr sz="4000" b="1">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subTitle" idx="1"/>
          </p:nvPr>
        </p:nvSpPr>
        <p:spPr>
          <a:xfrm>
            <a:off x="609600" y="4293573"/>
            <a:ext cx="9144000" cy="990600"/>
          </a:xfrm>
          <a:prstGeom prst="rect">
            <a:avLst/>
          </a:prstGeom>
          <a:noFill/>
          <a:ln>
            <a:noFill/>
          </a:ln>
        </p:spPr>
        <p:txBody>
          <a:bodyPr spcFirstLastPara="1" wrap="square" lIns="91425" tIns="45700" rIns="91425" bIns="45700" anchor="t" anchorCtr="0">
            <a:normAutofit/>
          </a:bodyPr>
          <a:lstStyle>
            <a:lvl1pPr lvl="0" algn="l">
              <a:lnSpc>
                <a:spcPct val="95000"/>
              </a:lnSpc>
              <a:spcBef>
                <a:spcPts val="1200"/>
              </a:spcBef>
              <a:spcAft>
                <a:spcPts val="0"/>
              </a:spcAft>
              <a:buSzPts val="2800"/>
              <a:buNone/>
              <a:defRPr sz="2800">
                <a:solidFill>
                  <a:schemeClr val="lt1"/>
                </a:solidFill>
              </a:defRPr>
            </a:lvl1pPr>
            <a:lvl2pPr lvl="1" algn="ctr">
              <a:lnSpc>
                <a:spcPct val="95000"/>
              </a:lnSpc>
              <a:spcBef>
                <a:spcPts val="600"/>
              </a:spcBef>
              <a:spcAft>
                <a:spcPts val="0"/>
              </a:spcAft>
              <a:buSzPts val="2000"/>
              <a:buNone/>
              <a:defRPr>
                <a:solidFill>
                  <a:srgbClr val="888888"/>
                </a:solidFill>
              </a:defRPr>
            </a:lvl2pPr>
            <a:lvl3pPr lvl="2" algn="ctr">
              <a:lnSpc>
                <a:spcPct val="95000"/>
              </a:lnSpc>
              <a:spcBef>
                <a:spcPts val="600"/>
              </a:spcBef>
              <a:spcAft>
                <a:spcPts val="0"/>
              </a:spcAft>
              <a:buSzPts val="1800"/>
              <a:buNone/>
              <a:defRPr>
                <a:solidFill>
                  <a:srgbClr val="888888"/>
                </a:solidFill>
              </a:defRPr>
            </a:lvl3pPr>
            <a:lvl4pPr lvl="3" algn="ctr">
              <a:lnSpc>
                <a:spcPct val="95000"/>
              </a:lnSpc>
              <a:spcBef>
                <a:spcPts val="600"/>
              </a:spcBef>
              <a:spcAft>
                <a:spcPts val="0"/>
              </a:spcAft>
              <a:buSzPts val="1600"/>
              <a:buNone/>
              <a:defRPr>
                <a:solidFill>
                  <a:srgbClr val="888888"/>
                </a:solidFill>
              </a:defRPr>
            </a:lvl4pPr>
            <a:lvl5pPr lvl="4" algn="ctr">
              <a:lnSpc>
                <a:spcPct val="95000"/>
              </a:lnSpc>
              <a:spcBef>
                <a:spcPts val="600"/>
              </a:spcBef>
              <a:spcAft>
                <a:spcPts val="0"/>
              </a:spcAft>
              <a:buSzPts val="16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7"/>
        <p:cNvGrpSpPr/>
        <p:nvPr/>
      </p:nvGrpSpPr>
      <p:grpSpPr>
        <a:xfrm>
          <a:off x="0" y="0"/>
          <a:ext cx="0" cy="0"/>
          <a:chOff x="0" y="0"/>
          <a:chExt cx="0" cy="0"/>
        </a:xfrm>
      </p:grpSpPr>
      <p:sp>
        <p:nvSpPr>
          <p:cNvPr id="38" name="Google Shape;38;p15"/>
          <p:cNvSpPr/>
          <p:nvPr/>
        </p:nvSpPr>
        <p:spPr>
          <a:xfrm>
            <a:off x="0" y="0"/>
            <a:ext cx="12192000" cy="1143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39" name="Google Shape;39;p15"/>
          <p:cNvSpPr txBox="1">
            <a:spLocks noGrp="1"/>
          </p:cNvSpPr>
          <p:nvPr>
            <p:ph type="title"/>
          </p:nvPr>
        </p:nvSpPr>
        <p:spPr>
          <a:xfrm>
            <a:off x="625475" y="1447800"/>
            <a:ext cx="9144000" cy="1676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4000"/>
              <a:buFont typeface="Verdana"/>
              <a:buNone/>
              <a:defRPr sz="4000" b="1">
                <a:solidFill>
                  <a:srgbClr val="262626"/>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5"/>
          <p:cNvSpPr txBox="1">
            <a:spLocks noGrp="1"/>
          </p:cNvSpPr>
          <p:nvPr>
            <p:ph type="body" idx="1"/>
          </p:nvPr>
        </p:nvSpPr>
        <p:spPr>
          <a:xfrm>
            <a:off x="625475" y="3124200"/>
            <a:ext cx="9144000" cy="9144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800"/>
              <a:buNone/>
              <a:defRPr sz="2800">
                <a:solidFill>
                  <a:schemeClr val="dk2"/>
                </a:solidFill>
              </a:defRPr>
            </a:lvl1pPr>
            <a:lvl2pPr marL="914400" lvl="1" indent="-228600" algn="l">
              <a:lnSpc>
                <a:spcPct val="95000"/>
              </a:lnSpc>
              <a:spcBef>
                <a:spcPts val="600"/>
              </a:spcBef>
              <a:spcAft>
                <a:spcPts val="0"/>
              </a:spcAft>
              <a:buSzPts val="1800"/>
              <a:buNone/>
              <a:defRPr sz="1800">
                <a:solidFill>
                  <a:srgbClr val="888888"/>
                </a:solidFill>
              </a:defRPr>
            </a:lvl2pPr>
            <a:lvl3pPr marL="1371600" lvl="2" indent="-228600" algn="l">
              <a:lnSpc>
                <a:spcPct val="95000"/>
              </a:lnSpc>
              <a:spcBef>
                <a:spcPts val="600"/>
              </a:spcBef>
              <a:spcAft>
                <a:spcPts val="0"/>
              </a:spcAft>
              <a:buSzPts val="1600"/>
              <a:buNone/>
              <a:defRPr sz="1600">
                <a:solidFill>
                  <a:srgbClr val="888888"/>
                </a:solidFill>
              </a:defRPr>
            </a:lvl3pPr>
            <a:lvl4pPr marL="1828800" lvl="3" indent="-228600" algn="l">
              <a:lnSpc>
                <a:spcPct val="95000"/>
              </a:lnSpc>
              <a:spcBef>
                <a:spcPts val="600"/>
              </a:spcBef>
              <a:spcAft>
                <a:spcPts val="0"/>
              </a:spcAft>
              <a:buSzPts val="1400"/>
              <a:buNone/>
              <a:defRPr sz="1400">
                <a:solidFill>
                  <a:srgbClr val="888888"/>
                </a:solidFill>
              </a:defRPr>
            </a:lvl4pPr>
            <a:lvl5pPr marL="2286000" lvl="4" indent="-228600" algn="l">
              <a:lnSpc>
                <a:spcPct val="95000"/>
              </a:lnSpc>
              <a:spcBef>
                <a:spcPts val="600"/>
              </a:spcBef>
              <a:spcAft>
                <a:spcPts val="0"/>
              </a:spcAft>
              <a:buSzPts val="1400"/>
              <a:buNone/>
              <a:defRPr sz="1400">
                <a:solidFill>
                  <a:srgbClr val="888888"/>
                </a:solidFill>
              </a:defRPr>
            </a:lvl5pPr>
            <a:lvl6pPr marL="2743200" lvl="5" indent="-228600" algn="l">
              <a:spcBef>
                <a:spcPts val="280"/>
              </a:spcBef>
              <a:spcAft>
                <a:spcPts val="0"/>
              </a:spcAft>
              <a:buSzPts val="1400"/>
              <a:buNone/>
              <a:defRPr sz="1400">
                <a:solidFill>
                  <a:srgbClr val="888888"/>
                </a:solidFill>
              </a:defRPr>
            </a:lvl6pPr>
            <a:lvl7pPr marL="3200400" lvl="6" indent="-228600" algn="l">
              <a:spcBef>
                <a:spcPts val="280"/>
              </a:spcBef>
              <a:spcAft>
                <a:spcPts val="0"/>
              </a:spcAft>
              <a:buSzPts val="1400"/>
              <a:buNone/>
              <a:defRPr sz="1400">
                <a:solidFill>
                  <a:srgbClr val="888888"/>
                </a:solidFill>
              </a:defRPr>
            </a:lvl7pPr>
            <a:lvl8pPr marL="3657600" lvl="7" indent="-228600" algn="l">
              <a:spcBef>
                <a:spcPts val="280"/>
              </a:spcBef>
              <a:spcAft>
                <a:spcPts val="0"/>
              </a:spcAft>
              <a:buSzPts val="1400"/>
              <a:buNone/>
              <a:defRPr sz="1400">
                <a:solidFill>
                  <a:srgbClr val="888888"/>
                </a:solidFill>
              </a:defRPr>
            </a:lvl8pPr>
            <a:lvl9pPr marL="4114800" lvl="8" indent="-228600" algn="l">
              <a:spcBef>
                <a:spcPts val="280"/>
              </a:spcBef>
              <a:spcAft>
                <a:spcPts val="0"/>
              </a:spcAft>
              <a:buSzPts val="1400"/>
              <a:buNone/>
              <a:defRPr sz="1400">
                <a:solidFill>
                  <a:srgbClr val="888888"/>
                </a:solidFill>
              </a:defRPr>
            </a:lvl9pPr>
          </a:lstStyle>
          <a:p>
            <a:endParaRPr/>
          </a:p>
        </p:txBody>
      </p:sp>
      <p:sp>
        <p:nvSpPr>
          <p:cNvPr id="41" name="Google Shape;41;p15"/>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15"/>
          <p:cNvSpPr txBox="1">
            <a:spLocks noGrp="1"/>
          </p:cNvSpPr>
          <p:nvPr>
            <p:ph type="ftr" idx="11"/>
          </p:nvPr>
        </p:nvSpPr>
        <p:spPr>
          <a:xfrm>
            <a:off x="625475"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600" b="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3" name="Google Shape;43;p15" descr="greyWatermark-20.png"/>
          <p:cNvPicPr preferRelativeResize="0"/>
          <p:nvPr/>
        </p:nvPicPr>
        <p:blipFill rotWithShape="1">
          <a:blip r:embed="rId2">
            <a:alphaModFix/>
          </a:blip>
          <a:srcRect/>
          <a:stretch/>
        </p:blipFill>
        <p:spPr>
          <a:xfrm>
            <a:off x="7949092" y="2703302"/>
            <a:ext cx="4242908" cy="4154698"/>
          </a:xfrm>
          <a:prstGeom prst="rect">
            <a:avLst/>
          </a:prstGeom>
          <a:noFill/>
          <a:ln>
            <a:noFill/>
          </a:ln>
        </p:spPr>
      </p:pic>
    </p:spTree>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3200"/>
              <a:buFont typeface="Verdan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body" idx="1"/>
          </p:nvPr>
        </p:nvSpPr>
        <p:spPr>
          <a:xfrm>
            <a:off x="10160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7" name="Google Shape;47;p16"/>
          <p:cNvSpPr txBox="1">
            <a:spLocks noGrp="1"/>
          </p:cNvSpPr>
          <p:nvPr>
            <p:ph type="body" idx="2"/>
          </p:nvPr>
        </p:nvSpPr>
        <p:spPr>
          <a:xfrm>
            <a:off x="10160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8" name="Google Shape;48;p16"/>
          <p:cNvSpPr txBox="1">
            <a:spLocks noGrp="1"/>
          </p:cNvSpPr>
          <p:nvPr>
            <p:ph type="body" idx="3"/>
          </p:nvPr>
        </p:nvSpPr>
        <p:spPr>
          <a:xfrm>
            <a:off x="6197600" y="1496736"/>
            <a:ext cx="4876800" cy="639762"/>
          </a:xfrm>
          <a:prstGeom prst="rect">
            <a:avLst/>
          </a:prstGeom>
          <a:noFill/>
          <a:ln>
            <a:noFill/>
          </a:ln>
        </p:spPr>
        <p:txBody>
          <a:bodyPr spcFirstLastPara="1" wrap="square" lIns="91425" tIns="45700" rIns="91425" bIns="45700" anchor="b" anchorCtr="0">
            <a:noAutofit/>
          </a:bodyPr>
          <a:lstStyle>
            <a:lvl1pPr marL="457200" lvl="0" indent="-228600" algn="l">
              <a:lnSpc>
                <a:spcPct val="95000"/>
              </a:lnSpc>
              <a:spcBef>
                <a:spcPts val="1200"/>
              </a:spcBef>
              <a:spcAft>
                <a:spcPts val="0"/>
              </a:spcAft>
              <a:buSzPts val="2000"/>
              <a:buNone/>
              <a:defRPr sz="2000" b="1">
                <a:solidFill>
                  <a:schemeClr val="dk2"/>
                </a:solidFill>
                <a:latin typeface="Verdana"/>
                <a:ea typeface="Verdana"/>
                <a:cs typeface="Verdana"/>
                <a:sym typeface="Verdana"/>
              </a:defRPr>
            </a:lvl1pPr>
            <a:lvl2pPr marL="914400" lvl="1" indent="-228600" algn="l">
              <a:lnSpc>
                <a:spcPct val="95000"/>
              </a:lnSpc>
              <a:spcBef>
                <a:spcPts val="600"/>
              </a:spcBef>
              <a:spcAft>
                <a:spcPts val="0"/>
              </a:spcAft>
              <a:buSzPts val="2000"/>
              <a:buNone/>
              <a:defRPr sz="2000" b="1"/>
            </a:lvl2pPr>
            <a:lvl3pPr marL="1371600" lvl="2" indent="-228600" algn="l">
              <a:lnSpc>
                <a:spcPct val="95000"/>
              </a:lnSpc>
              <a:spcBef>
                <a:spcPts val="600"/>
              </a:spcBef>
              <a:spcAft>
                <a:spcPts val="0"/>
              </a:spcAft>
              <a:buSzPts val="1800"/>
              <a:buNone/>
              <a:defRPr sz="1800" b="1"/>
            </a:lvl3pPr>
            <a:lvl4pPr marL="1828800" lvl="3" indent="-228600" algn="l">
              <a:lnSpc>
                <a:spcPct val="95000"/>
              </a:lnSpc>
              <a:spcBef>
                <a:spcPts val="600"/>
              </a:spcBef>
              <a:spcAft>
                <a:spcPts val="0"/>
              </a:spcAft>
              <a:buSzPts val="1600"/>
              <a:buNone/>
              <a:defRPr sz="1600" b="1"/>
            </a:lvl4pPr>
            <a:lvl5pPr marL="2286000" lvl="4" indent="-228600" algn="l">
              <a:lnSpc>
                <a:spcPct val="95000"/>
              </a:lnSpc>
              <a:spcBef>
                <a:spcPts val="60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 name="Google Shape;49;p16"/>
          <p:cNvSpPr txBox="1">
            <a:spLocks noGrp="1"/>
          </p:cNvSpPr>
          <p:nvPr>
            <p:ph type="body" idx="4"/>
          </p:nvPr>
        </p:nvSpPr>
        <p:spPr>
          <a:xfrm>
            <a:off x="6197600" y="2216400"/>
            <a:ext cx="4876800" cy="3955800"/>
          </a:xfrm>
          <a:prstGeom prst="rect">
            <a:avLst/>
          </a:prstGeom>
          <a:noFill/>
          <a:ln>
            <a:noFill/>
          </a:ln>
        </p:spPr>
        <p:txBody>
          <a:bodyPr spcFirstLastPara="1" wrap="square" lIns="91425" tIns="45700" rIns="91425" bIns="45700" anchor="t" anchorCtr="0">
            <a:normAutofit/>
          </a:bodyPr>
          <a:lstStyle>
            <a:lvl1pPr marL="457200" lvl="0" indent="-355600" algn="l">
              <a:lnSpc>
                <a:spcPct val="95000"/>
              </a:lnSpc>
              <a:spcBef>
                <a:spcPts val="1200"/>
              </a:spcBef>
              <a:spcAft>
                <a:spcPts val="0"/>
              </a:spcAft>
              <a:buSzPts val="2000"/>
              <a:buChar char="•"/>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0" name="Google Shape;50;p16"/>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1" name="Google Shape;51;p16"/>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7"/>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5" name="Google Shape;55;p17"/>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19"/>
          <p:cNvSpPr txBox="1">
            <a:spLocks noGrp="1"/>
          </p:cNvSpPr>
          <p:nvPr>
            <p:ph type="title"/>
          </p:nvPr>
        </p:nvSpPr>
        <p:spPr>
          <a:xfrm>
            <a:off x="609600" y="76200"/>
            <a:ext cx="11074400" cy="1066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Verdana"/>
              <a:buNone/>
              <a:defRPr sz="32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9"/>
          <p:cNvSpPr txBox="1">
            <a:spLocks noGrp="1"/>
          </p:cNvSpPr>
          <p:nvPr>
            <p:ph type="body" idx="1"/>
          </p:nvPr>
        </p:nvSpPr>
        <p:spPr>
          <a:xfrm>
            <a:off x="4523709" y="1524001"/>
            <a:ext cx="7058691" cy="4648199"/>
          </a:xfrm>
          <a:prstGeom prst="rect">
            <a:avLst/>
          </a:prstGeom>
          <a:noFill/>
          <a:ln>
            <a:noFill/>
          </a:ln>
        </p:spPr>
        <p:txBody>
          <a:bodyPr spcFirstLastPara="1" wrap="square" lIns="91425" tIns="45700" rIns="91425" bIns="45700" anchor="t" anchorCtr="0">
            <a:normAutofit/>
          </a:bodyPr>
          <a:lstStyle>
            <a:lvl1pPr marL="457200" lvl="0" indent="-381000" algn="l">
              <a:lnSpc>
                <a:spcPct val="95000"/>
              </a:lnSpc>
              <a:spcBef>
                <a:spcPts val="1200"/>
              </a:spcBef>
              <a:spcAft>
                <a:spcPts val="0"/>
              </a:spcAft>
              <a:buSzPts val="2400"/>
              <a:buChar char="•"/>
              <a:defRPr sz="2400"/>
            </a:lvl1pPr>
            <a:lvl2pPr marL="914400" lvl="1" indent="-368300" algn="l">
              <a:lnSpc>
                <a:spcPct val="95000"/>
              </a:lnSpc>
              <a:spcBef>
                <a:spcPts val="600"/>
              </a:spcBef>
              <a:spcAft>
                <a:spcPts val="0"/>
              </a:spcAft>
              <a:buSzPts val="2200"/>
              <a:buChar char="─"/>
              <a:defRPr sz="2200"/>
            </a:lvl2pPr>
            <a:lvl3pPr marL="1371600" lvl="2" indent="-355600" algn="l">
              <a:lnSpc>
                <a:spcPct val="95000"/>
              </a:lnSpc>
              <a:spcBef>
                <a:spcPts val="600"/>
              </a:spcBef>
              <a:spcAft>
                <a:spcPts val="0"/>
              </a:spcAft>
              <a:buSzPts val="2000"/>
              <a:buChar char="▪"/>
              <a:defRPr sz="2000"/>
            </a:lvl3pPr>
            <a:lvl4pPr marL="1828800" lvl="3" indent="-342900" algn="l">
              <a:lnSpc>
                <a:spcPct val="95000"/>
              </a:lnSpc>
              <a:spcBef>
                <a:spcPts val="600"/>
              </a:spcBef>
              <a:spcAft>
                <a:spcPts val="0"/>
              </a:spcAft>
              <a:buSzPts val="1800"/>
              <a:buChar char="o"/>
              <a:defRPr sz="1800"/>
            </a:lvl4pPr>
            <a:lvl5pPr marL="2286000" lvl="4" indent="-342900" algn="l">
              <a:lnSpc>
                <a:spcPct val="95000"/>
              </a:lnSpc>
              <a:spcBef>
                <a:spcPts val="600"/>
              </a:spcBef>
              <a:spcAft>
                <a:spcPts val="0"/>
              </a:spcAft>
              <a:buSzPts val="1800"/>
              <a:buChar char="•"/>
              <a:defRPr sz="18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2" name="Google Shape;62;p19"/>
          <p:cNvSpPr txBox="1">
            <a:spLocks noGrp="1"/>
          </p:cNvSpPr>
          <p:nvPr>
            <p:ph type="body" idx="2"/>
          </p:nvPr>
        </p:nvSpPr>
        <p:spPr>
          <a:xfrm>
            <a:off x="591890" y="1524000"/>
            <a:ext cx="3564876"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None/>
              <a:defRPr sz="2000">
                <a:solidFill>
                  <a:schemeClr val="dk2"/>
                </a:solidFill>
              </a:defRPr>
            </a:lvl1pPr>
            <a:lvl2pPr marL="914400" lvl="1" indent="-228600" algn="l">
              <a:lnSpc>
                <a:spcPct val="95000"/>
              </a:lnSpc>
              <a:spcBef>
                <a:spcPts val="600"/>
              </a:spcBef>
              <a:spcAft>
                <a:spcPts val="0"/>
              </a:spcAft>
              <a:buSzPts val="1200"/>
              <a:buNone/>
              <a:defRPr sz="1200"/>
            </a:lvl2pPr>
            <a:lvl3pPr marL="1371600" lvl="2" indent="-228600" algn="l">
              <a:lnSpc>
                <a:spcPct val="95000"/>
              </a:lnSpc>
              <a:spcBef>
                <a:spcPts val="600"/>
              </a:spcBef>
              <a:spcAft>
                <a:spcPts val="0"/>
              </a:spcAft>
              <a:buSzPts val="1000"/>
              <a:buNone/>
              <a:defRPr sz="1000"/>
            </a:lvl3pPr>
            <a:lvl4pPr marL="1828800" lvl="3" indent="-228600" algn="l">
              <a:lnSpc>
                <a:spcPct val="95000"/>
              </a:lnSpc>
              <a:spcBef>
                <a:spcPts val="600"/>
              </a:spcBef>
              <a:spcAft>
                <a:spcPts val="0"/>
              </a:spcAft>
              <a:buSzPts val="900"/>
              <a:buNone/>
              <a:defRPr sz="900"/>
            </a:lvl4pPr>
            <a:lvl5pPr marL="2286000" lvl="4" indent="-228600" algn="l">
              <a:lnSpc>
                <a:spcPct val="95000"/>
              </a:lnSpc>
              <a:spcBef>
                <a:spcPts val="60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3" name="Google Shape;63;p19"/>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64" name="Google Shape;64;p19"/>
          <p:cNvCxnSpPr/>
          <p:nvPr/>
        </p:nvCxnSpPr>
        <p:spPr>
          <a:xfrm rot="5400000">
            <a:off x="2447147" y="3581135"/>
            <a:ext cx="3810000" cy="2117"/>
          </a:xfrm>
          <a:prstGeom prst="straightConnector1">
            <a:avLst/>
          </a:prstGeom>
          <a:noFill/>
          <a:ln w="15875" cap="flat" cmpd="sng">
            <a:solidFill>
              <a:srgbClr val="B5B5B5"/>
            </a:solidFill>
            <a:prstDash val="solid"/>
            <a:round/>
            <a:headEnd type="none" w="sm" len="sm"/>
            <a:tailEnd type="none" w="sm" len="sm"/>
          </a:ln>
        </p:spPr>
      </p:cxnSp>
      <p:sp>
        <p:nvSpPr>
          <p:cNvPr id="65" name="Google Shape;65;p19"/>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Caption">
  <p:cSld name="PhotoCaption">
    <p:spTree>
      <p:nvGrpSpPr>
        <p:cNvPr id="1" name="Shape 66"/>
        <p:cNvGrpSpPr/>
        <p:nvPr/>
      </p:nvGrpSpPr>
      <p:grpSpPr>
        <a:xfrm>
          <a:off x="0" y="0"/>
          <a:ext cx="0" cy="0"/>
          <a:chOff x="0" y="0"/>
          <a:chExt cx="0" cy="0"/>
        </a:xfrm>
      </p:grpSpPr>
      <p:sp>
        <p:nvSpPr>
          <p:cNvPr id="67" name="Google Shape;67;p20"/>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9" name="Google Shape;69;p20"/>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a:spLocks noGrp="1"/>
          </p:cNvSpPr>
          <p:nvPr>
            <p:ph type="pic" idx="2"/>
          </p:nvPr>
        </p:nvSpPr>
        <p:spPr>
          <a:xfrm>
            <a:off x="609600" y="1524000"/>
            <a:ext cx="7823200" cy="4648200"/>
          </a:xfrm>
          <a:prstGeom prst="rect">
            <a:avLst/>
          </a:prstGeom>
          <a:noFill/>
          <a:ln>
            <a:noFill/>
          </a:ln>
        </p:spPr>
        <p:txBody>
          <a:bodyPr spcFirstLastPara="1" wrap="square" lIns="91425" tIns="45700" rIns="91425" bIns="45700" anchor="t" anchorCtr="0">
            <a:normAutofit/>
          </a:bodyPr>
          <a:lstStyle>
            <a:lvl1pPr marR="0" lvl="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R="0" lvl="1"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R="0" lvl="2"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R="0" lvl="3"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R="0" lvl="4"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R="0" lvl="5"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R="0" lvl="6"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R="0" lvl="7"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R="0" lvl="8"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71" name="Google Shape;71;p20"/>
          <p:cNvSpPr txBox="1">
            <a:spLocks noGrp="1"/>
          </p:cNvSpPr>
          <p:nvPr>
            <p:ph type="body" idx="1"/>
          </p:nvPr>
        </p:nvSpPr>
        <p:spPr>
          <a:xfrm>
            <a:off x="8737600" y="1524000"/>
            <a:ext cx="2844800" cy="4648200"/>
          </a:xfrm>
          <a:prstGeom prst="rect">
            <a:avLst/>
          </a:prstGeom>
          <a:noFill/>
          <a:ln>
            <a:noFill/>
          </a:ln>
        </p:spPr>
        <p:txBody>
          <a:bodyPr spcFirstLastPara="1" wrap="square" lIns="91425" tIns="45700" rIns="91425" bIns="45700" anchor="t" anchorCtr="0">
            <a:normAutofit/>
          </a:bodyPr>
          <a:lstStyle>
            <a:lvl1pPr marL="457200" lvl="0" indent="-228600" algn="l">
              <a:lnSpc>
                <a:spcPct val="95000"/>
              </a:lnSpc>
              <a:spcBef>
                <a:spcPts val="1200"/>
              </a:spcBef>
              <a:spcAft>
                <a:spcPts val="0"/>
              </a:spcAft>
              <a:buSzPts val="2000"/>
              <a:buFont typeface="Verdana"/>
              <a:buNone/>
              <a:defRPr sz="2000"/>
            </a:lvl1pPr>
            <a:lvl2pPr marL="914400" lvl="1" indent="-342900" algn="l">
              <a:lnSpc>
                <a:spcPct val="95000"/>
              </a:lnSpc>
              <a:spcBef>
                <a:spcPts val="600"/>
              </a:spcBef>
              <a:spcAft>
                <a:spcPts val="0"/>
              </a:spcAft>
              <a:buSzPts val="1800"/>
              <a:buChar char="─"/>
              <a:defRPr sz="1800"/>
            </a:lvl2pPr>
            <a:lvl3pPr marL="1371600" lvl="2" indent="-330200" algn="l">
              <a:lnSpc>
                <a:spcPct val="95000"/>
              </a:lnSpc>
              <a:spcBef>
                <a:spcPts val="600"/>
              </a:spcBef>
              <a:spcAft>
                <a:spcPts val="0"/>
              </a:spcAft>
              <a:buSzPts val="1600"/>
              <a:buChar char="▪"/>
              <a:defRPr sz="1600"/>
            </a:lvl3pPr>
            <a:lvl4pPr marL="1828800" lvl="3" indent="-317500" algn="l">
              <a:lnSpc>
                <a:spcPct val="95000"/>
              </a:lnSpc>
              <a:spcBef>
                <a:spcPts val="600"/>
              </a:spcBef>
              <a:spcAft>
                <a:spcPts val="0"/>
              </a:spcAft>
              <a:buSzPts val="1400"/>
              <a:buChar char="o"/>
              <a:defRPr sz="1400"/>
            </a:lvl4pPr>
            <a:lvl5pPr marL="2286000" lvl="4" indent="-317500" algn="l">
              <a:lnSpc>
                <a:spcPct val="95000"/>
              </a:lnSpc>
              <a:spcBef>
                <a:spcPts val="600"/>
              </a:spcBef>
              <a:spcAft>
                <a:spcPts val="0"/>
              </a:spcAft>
              <a:buSzPts val="1400"/>
              <a:buChar char="•"/>
              <a:defRPr sz="14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Red">
  <p:cSld name="BlankRed">
    <p:bg>
      <p:bgPr>
        <a:solidFill>
          <a:schemeClr val="lt2"/>
        </a:solidFill>
        <a:effectLst/>
      </p:bgPr>
    </p:bg>
    <p:spTree>
      <p:nvGrpSpPr>
        <p:cNvPr id="1" name="Shape 72"/>
        <p:cNvGrpSpPr/>
        <p:nvPr/>
      </p:nvGrpSpPr>
      <p:grpSpPr>
        <a:xfrm>
          <a:off x="0" y="0"/>
          <a:ext cx="0" cy="0"/>
          <a:chOff x="0" y="0"/>
          <a:chExt cx="0" cy="0"/>
        </a:xfrm>
      </p:grpSpPr>
      <p:pic>
        <p:nvPicPr>
          <p:cNvPr id="73" name="Google Shape;73;p21"/>
          <p:cNvPicPr preferRelativeResize="0"/>
          <p:nvPr/>
        </p:nvPicPr>
        <p:blipFill rotWithShape="1">
          <a:blip r:embed="rId2">
            <a:alphaModFix/>
          </a:blip>
          <a:srcRect/>
          <a:stretch/>
        </p:blipFill>
        <p:spPr>
          <a:xfrm>
            <a:off x="3866131" y="1066834"/>
            <a:ext cx="4459738" cy="44280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09600" y="351367"/>
            <a:ext cx="10972800" cy="8001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262626"/>
              </a:buClr>
              <a:buSzPts val="3200"/>
              <a:buFont typeface="Verdana"/>
              <a:buNone/>
              <a:defRPr sz="3200" b="1" i="0" u="none" strike="noStrike" cap="none">
                <a:solidFill>
                  <a:srgbClr val="262626"/>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8"/>
          <p:cNvSpPr txBox="1">
            <a:spLocks noGrp="1"/>
          </p:cNvSpPr>
          <p:nvPr>
            <p:ph type="body" idx="1"/>
          </p:nvPr>
        </p:nvSpPr>
        <p:spPr>
          <a:xfrm>
            <a:off x="609600" y="1524000"/>
            <a:ext cx="10972800" cy="4648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5000"/>
              </a:lnSpc>
              <a:spcBef>
                <a:spcPts val="1200"/>
              </a:spcBef>
              <a:spcAft>
                <a:spcPts val="0"/>
              </a:spcAft>
              <a:buClr>
                <a:schemeClr val="lt2"/>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95000"/>
              </a:lnSpc>
              <a:spcBef>
                <a:spcPts val="600"/>
              </a:spcBef>
              <a:spcAft>
                <a:spcPts val="0"/>
              </a:spcAft>
              <a:buClr>
                <a:schemeClr val="lt2"/>
              </a:buClr>
              <a:buSzPts val="2000"/>
              <a:buFont typeface="Verdana"/>
              <a:buChar char="─"/>
              <a:defRPr sz="2000" b="0" i="0" u="none" strike="noStrike" cap="none">
                <a:solidFill>
                  <a:schemeClr val="dk1"/>
                </a:solidFill>
                <a:latin typeface="Verdana"/>
                <a:ea typeface="Verdana"/>
                <a:cs typeface="Verdana"/>
                <a:sym typeface="Verdana"/>
              </a:defRPr>
            </a:lvl2pPr>
            <a:lvl3pPr marL="1371600" marR="0" lvl="2" indent="-342900" algn="l" rtl="0">
              <a:lnSpc>
                <a:spcPct val="95000"/>
              </a:lnSpc>
              <a:spcBef>
                <a:spcPts val="600"/>
              </a:spcBef>
              <a:spcAft>
                <a:spcPts val="0"/>
              </a:spcAft>
              <a:buClr>
                <a:schemeClr val="lt2"/>
              </a:buClr>
              <a:buSzPts val="1800"/>
              <a:buFont typeface="Noto Sans Symbols"/>
              <a:buChar char="▪"/>
              <a:defRPr sz="1800" b="0" i="0" u="none" strike="noStrike" cap="none">
                <a:solidFill>
                  <a:schemeClr val="dk1"/>
                </a:solidFill>
                <a:latin typeface="Verdana"/>
                <a:ea typeface="Verdana"/>
                <a:cs typeface="Verdana"/>
                <a:sym typeface="Verdana"/>
              </a:defRPr>
            </a:lvl3pPr>
            <a:lvl4pPr marL="1828800" marR="0" lvl="3" indent="-330200" algn="l" rtl="0">
              <a:lnSpc>
                <a:spcPct val="95000"/>
              </a:lnSpc>
              <a:spcBef>
                <a:spcPts val="600"/>
              </a:spcBef>
              <a:spcAft>
                <a:spcPts val="0"/>
              </a:spcAft>
              <a:buClr>
                <a:schemeClr val="lt2"/>
              </a:buClr>
              <a:buSzPts val="1600"/>
              <a:buFont typeface="Courier New"/>
              <a:buChar char="o"/>
              <a:defRPr sz="1600" b="0" i="0" u="none" strike="noStrike" cap="none">
                <a:solidFill>
                  <a:schemeClr val="dk1"/>
                </a:solidFill>
                <a:latin typeface="Verdana"/>
                <a:ea typeface="Verdana"/>
                <a:cs typeface="Verdana"/>
                <a:sym typeface="Verdana"/>
              </a:defRPr>
            </a:lvl4pPr>
            <a:lvl5pPr marL="2286000" marR="0" lvl="4" indent="-330200" algn="l" rtl="0">
              <a:lnSpc>
                <a:spcPct val="95000"/>
              </a:lnSpc>
              <a:spcBef>
                <a:spcPts val="600"/>
              </a:spcBef>
              <a:spcAft>
                <a:spcPts val="0"/>
              </a:spcAft>
              <a:buClr>
                <a:schemeClr val="lt2"/>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6pPr>
            <a:lvl7pPr marL="3200400" marR="0" lvl="6"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7pPr>
            <a:lvl8pPr marL="3657600" marR="0" lvl="7"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8pPr>
            <a:lvl9pPr marL="4114800" marR="0" lvl="8" indent="-330200" algn="l" rtl="0">
              <a:spcBef>
                <a:spcPts val="320"/>
              </a:spcBef>
              <a:spcAft>
                <a:spcPts val="0"/>
              </a:spcAft>
              <a:buClr>
                <a:schemeClr val="accent1"/>
              </a:buClr>
              <a:buSzPts val="1600"/>
              <a:buFont typeface="Arial"/>
              <a:buChar char="•"/>
              <a:defRPr sz="1600" b="0" i="0" u="none" strike="noStrike" cap="none">
                <a:solidFill>
                  <a:schemeClr val="dk2"/>
                </a:solidFill>
                <a:latin typeface="Verdana"/>
                <a:ea typeface="Verdana"/>
                <a:cs typeface="Verdana"/>
                <a:sym typeface="Verdana"/>
              </a:defRPr>
            </a:lvl9pPr>
          </a:lstStyle>
          <a:p>
            <a:endParaRPr/>
          </a:p>
        </p:txBody>
      </p:sp>
      <p:sp>
        <p:nvSpPr>
          <p:cNvPr id="12" name="Google Shape;12;p8"/>
          <p:cNvSpPr txBox="1">
            <a:spLocks noGrp="1"/>
          </p:cNvSpPr>
          <p:nvPr>
            <p:ph type="sldNum" idx="12"/>
          </p:nvPr>
        </p:nvSpPr>
        <p:spPr>
          <a:xfrm>
            <a:off x="1" y="6387664"/>
            <a:ext cx="609600" cy="394136"/>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262626"/>
                </a:solidFill>
                <a:latin typeface="Verdana"/>
                <a:ea typeface="Verdana"/>
                <a:cs typeface="Verdana"/>
                <a:sym typeface="Verdana"/>
              </a:defRPr>
            </a:lvl1pPr>
            <a:lvl2pPr marL="0" marR="0" lvl="1" indent="0" algn="l" rtl="0">
              <a:spcBef>
                <a:spcPts val="0"/>
              </a:spcBef>
              <a:buNone/>
              <a:defRPr sz="1200" b="0" i="0" u="none" strike="noStrike" cap="none">
                <a:solidFill>
                  <a:srgbClr val="262626"/>
                </a:solidFill>
                <a:latin typeface="Verdana"/>
                <a:ea typeface="Verdana"/>
                <a:cs typeface="Verdana"/>
                <a:sym typeface="Verdana"/>
              </a:defRPr>
            </a:lvl2pPr>
            <a:lvl3pPr marL="0" marR="0" lvl="2" indent="0" algn="l" rtl="0">
              <a:spcBef>
                <a:spcPts val="0"/>
              </a:spcBef>
              <a:buNone/>
              <a:defRPr sz="1200" b="0" i="0" u="none" strike="noStrike" cap="none">
                <a:solidFill>
                  <a:srgbClr val="262626"/>
                </a:solidFill>
                <a:latin typeface="Verdana"/>
                <a:ea typeface="Verdana"/>
                <a:cs typeface="Verdana"/>
                <a:sym typeface="Verdana"/>
              </a:defRPr>
            </a:lvl3pPr>
            <a:lvl4pPr marL="0" marR="0" lvl="3" indent="0" algn="l" rtl="0">
              <a:spcBef>
                <a:spcPts val="0"/>
              </a:spcBef>
              <a:buNone/>
              <a:defRPr sz="1200" b="0" i="0" u="none" strike="noStrike" cap="none">
                <a:solidFill>
                  <a:srgbClr val="262626"/>
                </a:solidFill>
                <a:latin typeface="Verdana"/>
                <a:ea typeface="Verdana"/>
                <a:cs typeface="Verdana"/>
                <a:sym typeface="Verdana"/>
              </a:defRPr>
            </a:lvl4pPr>
            <a:lvl5pPr marL="0" marR="0" lvl="4" indent="0" algn="l" rtl="0">
              <a:spcBef>
                <a:spcPts val="0"/>
              </a:spcBef>
              <a:buNone/>
              <a:defRPr sz="1200" b="0" i="0" u="none" strike="noStrike" cap="none">
                <a:solidFill>
                  <a:srgbClr val="262626"/>
                </a:solidFill>
                <a:latin typeface="Verdana"/>
                <a:ea typeface="Verdana"/>
                <a:cs typeface="Verdana"/>
                <a:sym typeface="Verdana"/>
              </a:defRPr>
            </a:lvl5pPr>
            <a:lvl6pPr marL="0" marR="0" lvl="5" indent="0" algn="l" rtl="0">
              <a:spcBef>
                <a:spcPts val="0"/>
              </a:spcBef>
              <a:buNone/>
              <a:defRPr sz="1200" b="0" i="0" u="none" strike="noStrike" cap="none">
                <a:solidFill>
                  <a:srgbClr val="262626"/>
                </a:solidFill>
                <a:latin typeface="Verdana"/>
                <a:ea typeface="Verdana"/>
                <a:cs typeface="Verdana"/>
                <a:sym typeface="Verdana"/>
              </a:defRPr>
            </a:lvl6pPr>
            <a:lvl7pPr marL="0" marR="0" lvl="6" indent="0" algn="l" rtl="0">
              <a:spcBef>
                <a:spcPts val="0"/>
              </a:spcBef>
              <a:buNone/>
              <a:defRPr sz="1200" b="0" i="0" u="none" strike="noStrike" cap="none">
                <a:solidFill>
                  <a:srgbClr val="262626"/>
                </a:solidFill>
                <a:latin typeface="Verdana"/>
                <a:ea typeface="Verdana"/>
                <a:cs typeface="Verdana"/>
                <a:sym typeface="Verdana"/>
              </a:defRPr>
            </a:lvl7pPr>
            <a:lvl8pPr marL="0" marR="0" lvl="7" indent="0" algn="l" rtl="0">
              <a:spcBef>
                <a:spcPts val="0"/>
              </a:spcBef>
              <a:buNone/>
              <a:defRPr sz="1200" b="0" i="0" u="none" strike="noStrike" cap="none">
                <a:solidFill>
                  <a:srgbClr val="262626"/>
                </a:solidFill>
                <a:latin typeface="Verdana"/>
                <a:ea typeface="Verdana"/>
                <a:cs typeface="Verdana"/>
                <a:sym typeface="Verdana"/>
              </a:defRPr>
            </a:lvl8pPr>
            <a:lvl9pPr marL="0" marR="0" lvl="8" indent="0" algn="l" rtl="0">
              <a:spcBef>
                <a:spcPts val="0"/>
              </a:spcBef>
              <a:buNone/>
              <a:defRPr sz="1200" b="0" i="0" u="none" strike="noStrike" cap="none">
                <a:solidFill>
                  <a:srgbClr val="262626"/>
                </a:solidFill>
                <a:latin typeface="Verdana"/>
                <a:ea typeface="Verdana"/>
                <a:cs typeface="Verdana"/>
                <a:sym typeface="Verdana"/>
              </a:defRPr>
            </a:lvl9pPr>
          </a:lstStyle>
          <a:p>
            <a:pPr marL="0" lvl="0" indent="0" algn="l" rtl="0">
              <a:spcBef>
                <a:spcPts val="0"/>
              </a:spcBef>
              <a:spcAft>
                <a:spcPts val="0"/>
              </a:spcAft>
              <a:buNone/>
            </a:pPr>
            <a:fld id="{00000000-1234-1234-1234-123412341234}" type="slidenum">
              <a:rPr lang="en-US"/>
              <a:t>‹#›</a:t>
            </a:fld>
            <a:endParaRPr/>
          </a:p>
        </p:txBody>
      </p:sp>
      <p:sp>
        <p:nvSpPr>
          <p:cNvPr id="13" name="Google Shape;13;p8"/>
          <p:cNvSpPr/>
          <p:nvPr/>
        </p:nvSpPr>
        <p:spPr>
          <a:xfrm>
            <a:off x="609600" y="1234967"/>
            <a:ext cx="11582400" cy="457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14" name="Google Shape;14;p8"/>
          <p:cNvSpPr txBox="1"/>
          <p:nvPr/>
        </p:nvSpPr>
        <p:spPr>
          <a:xfrm>
            <a:off x="7315200" y="6400800"/>
            <a:ext cx="4470400"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b="0" i="0" u="none" strike="noStrike" cap="none">
                <a:solidFill>
                  <a:schemeClr val="lt2"/>
                </a:solidFill>
                <a:latin typeface="Times New Roman"/>
                <a:ea typeface="Times New Roman"/>
                <a:cs typeface="Times New Roman"/>
                <a:sym typeface="Times New Roman"/>
              </a:rPr>
              <a:t>Worcester Polytechnic Institute</a:t>
            </a:r>
            <a:endParaRPr/>
          </a:p>
        </p:txBody>
      </p:sp>
      <p:sp>
        <p:nvSpPr>
          <p:cNvPr id="15" name="Google Shape;15;p8"/>
          <p:cNvSpPr txBox="1">
            <a:spLocks noGrp="1"/>
          </p:cNvSpPr>
          <p:nvPr>
            <p:ph type="ftr" idx="11"/>
          </p:nvPr>
        </p:nvSpPr>
        <p:spPr>
          <a:xfrm>
            <a:off x="609600" y="6400800"/>
            <a:ext cx="6807200" cy="304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2"/>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7" r:id="rId5"/>
    <p:sldLayoutId id="2147483658" r:id="rId6"/>
    <p:sldLayoutId id="214748365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4B9AB6-B67C-4B07-8018-E9587FF7BA39}"/>
              </a:ext>
            </a:extLst>
          </p:cNvPr>
          <p:cNvSpPr>
            <a:spLocks noGrp="1"/>
          </p:cNvSpPr>
          <p:nvPr>
            <p:ph type="title"/>
          </p:nvPr>
        </p:nvSpPr>
        <p:spPr/>
        <p:txBody>
          <a:bodyPr/>
          <a:lstStyle/>
          <a:p>
            <a:r>
              <a:rPr lang="en-IN" dirty="0"/>
              <a:t>D</a:t>
            </a:r>
            <a:r>
              <a:rPr lang="en-US" altLang="zh-CN" dirty="0" err="1"/>
              <a:t>ynamical</a:t>
            </a:r>
            <a:r>
              <a:rPr lang="en-US" altLang="zh-CN" dirty="0"/>
              <a:t> Modeling</a:t>
            </a:r>
            <a:endParaRPr lang="en-IN" dirty="0"/>
          </a:p>
        </p:txBody>
      </p:sp>
      <p:pic>
        <p:nvPicPr>
          <p:cNvPr id="4" name="Picture 4">
            <a:extLst>
              <a:ext uri="{FF2B5EF4-FFF2-40B4-BE49-F238E27FC236}">
                <a16:creationId xmlns:a16="http://schemas.microsoft.com/office/drawing/2014/main" id="{4730E8BF-1CE3-47F5-B23F-D149097D4D0D}"/>
              </a:ext>
            </a:extLst>
          </p:cNvPr>
          <p:cNvPicPr>
            <a:picLocks noChangeAspect="1"/>
          </p:cNvPicPr>
          <p:nvPr/>
        </p:nvPicPr>
        <p:blipFill>
          <a:blip r:embed="rId4"/>
          <a:stretch>
            <a:fillRect/>
          </a:stretch>
        </p:blipFill>
        <p:spPr>
          <a:xfrm>
            <a:off x="609600" y="2257526"/>
            <a:ext cx="5350261" cy="1439978"/>
          </a:xfrm>
          <a:prstGeom prst="rect">
            <a:avLst/>
          </a:prstGeom>
        </p:spPr>
      </p:pic>
      <p:pic>
        <p:nvPicPr>
          <p:cNvPr id="5" name="图片 4">
            <a:extLst>
              <a:ext uri="{FF2B5EF4-FFF2-40B4-BE49-F238E27FC236}">
                <a16:creationId xmlns:a16="http://schemas.microsoft.com/office/drawing/2014/main" id="{6604E529-4E10-4B07-A06B-AB771099977B}"/>
              </a:ext>
            </a:extLst>
          </p:cNvPr>
          <p:cNvPicPr>
            <a:picLocks noChangeAspect="1"/>
          </p:cNvPicPr>
          <p:nvPr/>
        </p:nvPicPr>
        <p:blipFill>
          <a:blip r:embed="rId5"/>
          <a:stretch>
            <a:fillRect/>
          </a:stretch>
        </p:blipFill>
        <p:spPr>
          <a:xfrm>
            <a:off x="2560767" y="3925228"/>
            <a:ext cx="1447925" cy="708721"/>
          </a:xfrm>
          <a:prstGeom prst="rect">
            <a:avLst/>
          </a:prstGeom>
        </p:spPr>
      </p:pic>
      <p:pic>
        <p:nvPicPr>
          <p:cNvPr id="8" name="图片 7">
            <a:extLst>
              <a:ext uri="{FF2B5EF4-FFF2-40B4-BE49-F238E27FC236}">
                <a16:creationId xmlns:a16="http://schemas.microsoft.com/office/drawing/2014/main" id="{AA2A6F8A-4BB4-4434-9866-89F59E8E5C3A}"/>
              </a:ext>
            </a:extLst>
          </p:cNvPr>
          <p:cNvPicPr>
            <a:picLocks noChangeAspect="1"/>
          </p:cNvPicPr>
          <p:nvPr/>
        </p:nvPicPr>
        <p:blipFill>
          <a:blip r:embed="rId6"/>
          <a:stretch>
            <a:fillRect/>
          </a:stretch>
        </p:blipFill>
        <p:spPr>
          <a:xfrm>
            <a:off x="753917" y="5084016"/>
            <a:ext cx="5342083" cy="1036410"/>
          </a:xfrm>
          <a:prstGeom prst="rect">
            <a:avLst/>
          </a:prstGeom>
        </p:spPr>
      </p:pic>
      <p:pic>
        <p:nvPicPr>
          <p:cNvPr id="9" name="图片 8">
            <a:extLst>
              <a:ext uri="{FF2B5EF4-FFF2-40B4-BE49-F238E27FC236}">
                <a16:creationId xmlns:a16="http://schemas.microsoft.com/office/drawing/2014/main" id="{C1F26AA8-4A8F-4061-AAD2-95C23821420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514912" y="2257526"/>
            <a:ext cx="5038090" cy="2286000"/>
          </a:xfrm>
          <a:prstGeom prst="rect">
            <a:avLst/>
          </a:prstGeom>
          <a:noFill/>
          <a:ln>
            <a:noFill/>
          </a:ln>
        </p:spPr>
      </p:pic>
      <p:pic>
        <p:nvPicPr>
          <p:cNvPr id="10" name="图片 9">
            <a:extLst>
              <a:ext uri="{FF2B5EF4-FFF2-40B4-BE49-F238E27FC236}">
                <a16:creationId xmlns:a16="http://schemas.microsoft.com/office/drawing/2014/main" id="{25D2FC14-7A3A-4EFB-A7FD-8CBF7615D177}"/>
              </a:ext>
            </a:extLst>
          </p:cNvPr>
          <p:cNvPicPr>
            <a:picLocks noChangeAspect="1"/>
          </p:cNvPicPr>
          <p:nvPr/>
        </p:nvPicPr>
        <p:blipFill>
          <a:blip r:embed="rId8"/>
          <a:stretch>
            <a:fillRect/>
          </a:stretch>
        </p:blipFill>
        <p:spPr>
          <a:xfrm>
            <a:off x="8465914" y="5084016"/>
            <a:ext cx="1127858" cy="670618"/>
          </a:xfrm>
          <a:prstGeom prst="rect">
            <a:avLst/>
          </a:prstGeom>
        </p:spPr>
      </p:pic>
      <p:sp>
        <p:nvSpPr>
          <p:cNvPr id="11" name="矩形 10">
            <a:extLst>
              <a:ext uri="{FF2B5EF4-FFF2-40B4-BE49-F238E27FC236}">
                <a16:creationId xmlns:a16="http://schemas.microsoft.com/office/drawing/2014/main" id="{361FCF22-2CB6-4A54-8C28-8C2E0360C01D}"/>
              </a:ext>
            </a:extLst>
          </p:cNvPr>
          <p:cNvSpPr/>
          <p:nvPr/>
        </p:nvSpPr>
        <p:spPr>
          <a:xfrm>
            <a:off x="609600" y="1445027"/>
            <a:ext cx="3969027" cy="584775"/>
          </a:xfrm>
          <a:prstGeom prst="rect">
            <a:avLst/>
          </a:prstGeom>
        </p:spPr>
        <p:txBody>
          <a:bodyPr wrap="square">
            <a:spAutoFit/>
          </a:bodyPr>
          <a:lstStyle/>
          <a:p>
            <a:pPr algn="just">
              <a:spcAft>
                <a:spcPts val="0"/>
              </a:spcAft>
            </a:pPr>
            <a:r>
              <a:rPr lang="en-US" altLang="zh-CN" sz="3200" kern="100" dirty="0">
                <a:latin typeface="+mj-lt"/>
                <a:cs typeface="Times New Roman" panose="02020603050405020304" pitchFamily="18" charset="0"/>
              </a:rPr>
              <a:t>Torque:</a:t>
            </a:r>
            <a:endParaRPr lang="zh-CN" altLang="zh-CN" sz="3200" kern="100" dirty="0">
              <a:latin typeface="+mj-lt"/>
              <a:cs typeface="Times New Roman" panose="02020603050405020304" pitchFamily="18" charset="0"/>
            </a:endParaRPr>
          </a:p>
        </p:txBody>
      </p:sp>
      <p:pic>
        <p:nvPicPr>
          <p:cNvPr id="12" name="D1CE74C1-2203-4A62-89D4-D471B1D78377">
            <a:hlinkClick r:id="" action="ppaction://media"/>
            <a:extLst>
              <a:ext uri="{FF2B5EF4-FFF2-40B4-BE49-F238E27FC236}">
                <a16:creationId xmlns:a16="http://schemas.microsoft.com/office/drawing/2014/main" id="{804AD6E9-7CF5-4872-9E3D-B311804F379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240257" y="5876745"/>
            <a:ext cx="487363" cy="487362"/>
          </a:xfrm>
          <a:prstGeom prst="rect">
            <a:avLst/>
          </a:prstGeom>
        </p:spPr>
      </p:pic>
      <p:sp>
        <p:nvSpPr>
          <p:cNvPr id="13" name="矩形 12">
            <a:extLst>
              <a:ext uri="{FF2B5EF4-FFF2-40B4-BE49-F238E27FC236}">
                <a16:creationId xmlns:a16="http://schemas.microsoft.com/office/drawing/2014/main" id="{B70374E6-9847-4889-9B5D-42F346B34400}"/>
              </a:ext>
            </a:extLst>
          </p:cNvPr>
          <p:cNvSpPr/>
          <p:nvPr/>
        </p:nvSpPr>
        <p:spPr>
          <a:xfrm>
            <a:off x="6514912" y="1451366"/>
            <a:ext cx="3969027" cy="584775"/>
          </a:xfrm>
          <a:prstGeom prst="rect">
            <a:avLst/>
          </a:prstGeom>
        </p:spPr>
        <p:txBody>
          <a:bodyPr wrap="square">
            <a:spAutoFit/>
          </a:bodyPr>
          <a:lstStyle/>
          <a:p>
            <a:pPr algn="just">
              <a:spcAft>
                <a:spcPts val="0"/>
              </a:spcAft>
            </a:pPr>
            <a:r>
              <a:rPr lang="en-US" altLang="zh-CN" sz="3200" kern="100" dirty="0">
                <a:latin typeface="+mj-lt"/>
                <a:cs typeface="Times New Roman" panose="02020603050405020304" pitchFamily="18" charset="0"/>
              </a:rPr>
              <a:t>Stiffness:</a:t>
            </a:r>
            <a:endParaRPr lang="zh-CN" altLang="zh-CN" sz="3200" kern="100" dirty="0">
              <a:latin typeface="+mj-lt"/>
              <a:cs typeface="Times New Roman" panose="02020603050405020304" pitchFamily="18" charset="0"/>
            </a:endParaRPr>
          </a:p>
        </p:txBody>
      </p:sp>
    </p:spTree>
    <p:extLst>
      <p:ext uri="{BB962C8B-B14F-4D97-AF65-F5344CB8AC3E}">
        <p14:creationId xmlns:p14="http://schemas.microsoft.com/office/powerpoint/2010/main" val="167995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E2BFC-C800-414C-80B9-115B04F0CDD1}"/>
              </a:ext>
            </a:extLst>
          </p:cNvPr>
          <p:cNvSpPr>
            <a:spLocks noGrp="1"/>
          </p:cNvSpPr>
          <p:nvPr>
            <p:ph type="title"/>
          </p:nvPr>
        </p:nvSpPr>
        <p:spPr/>
        <p:txBody>
          <a:bodyPr/>
          <a:lstStyle/>
          <a:p>
            <a:r>
              <a:rPr lang="en-US" altLang="zh-CN" dirty="0"/>
              <a:t>Dynamical Modeling</a:t>
            </a:r>
            <a:endParaRPr lang="zh-CN" altLang="en-US" dirty="0"/>
          </a:p>
        </p:txBody>
      </p:sp>
      <p:sp>
        <p:nvSpPr>
          <p:cNvPr id="3" name="灯片编号占位符 2">
            <a:extLst>
              <a:ext uri="{FF2B5EF4-FFF2-40B4-BE49-F238E27FC236}">
                <a16:creationId xmlns:a16="http://schemas.microsoft.com/office/drawing/2014/main" id="{BB0323A8-896A-4B2D-9767-09F0C5F8AB4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
        <p:nvSpPr>
          <p:cNvPr id="4" name="矩形 3">
            <a:extLst>
              <a:ext uri="{FF2B5EF4-FFF2-40B4-BE49-F238E27FC236}">
                <a16:creationId xmlns:a16="http://schemas.microsoft.com/office/drawing/2014/main" id="{55F1D8C6-BE04-425F-B63D-687F0BAB3267}"/>
              </a:ext>
            </a:extLst>
          </p:cNvPr>
          <p:cNvSpPr/>
          <p:nvPr/>
        </p:nvSpPr>
        <p:spPr>
          <a:xfrm>
            <a:off x="609600" y="1445027"/>
            <a:ext cx="3969027" cy="584775"/>
          </a:xfrm>
          <a:prstGeom prst="rect">
            <a:avLst/>
          </a:prstGeom>
        </p:spPr>
        <p:txBody>
          <a:bodyPr wrap="square">
            <a:spAutoFit/>
          </a:bodyPr>
          <a:lstStyle/>
          <a:p>
            <a:pPr algn="just">
              <a:spcAft>
                <a:spcPts val="0"/>
              </a:spcAft>
            </a:pPr>
            <a:r>
              <a:rPr lang="en-US" altLang="zh-CN" sz="3200" kern="100" dirty="0">
                <a:latin typeface="+mj-lt"/>
                <a:cs typeface="Times New Roman" panose="02020603050405020304" pitchFamily="18" charset="0"/>
              </a:rPr>
              <a:t>Reaction Force:</a:t>
            </a:r>
            <a:endParaRPr lang="zh-CN" altLang="zh-CN" sz="3200" kern="100" dirty="0">
              <a:latin typeface="+mj-lt"/>
              <a:cs typeface="Times New Roman" panose="02020603050405020304" pitchFamily="18" charset="0"/>
            </a:endParaRPr>
          </a:p>
        </p:txBody>
      </p:sp>
      <p:pic>
        <p:nvPicPr>
          <p:cNvPr id="5" name="图片 4">
            <a:extLst>
              <a:ext uri="{FF2B5EF4-FFF2-40B4-BE49-F238E27FC236}">
                <a16:creationId xmlns:a16="http://schemas.microsoft.com/office/drawing/2014/main" id="{F62F9362-4828-46C8-8292-4ED1D361B4BE}"/>
              </a:ext>
            </a:extLst>
          </p:cNvPr>
          <p:cNvPicPr>
            <a:picLocks noChangeAspect="1"/>
          </p:cNvPicPr>
          <p:nvPr/>
        </p:nvPicPr>
        <p:blipFill>
          <a:blip r:embed="rId2"/>
          <a:stretch>
            <a:fillRect/>
          </a:stretch>
        </p:blipFill>
        <p:spPr>
          <a:xfrm>
            <a:off x="609600" y="2323362"/>
            <a:ext cx="4617914" cy="1147701"/>
          </a:xfrm>
          <a:prstGeom prst="rect">
            <a:avLst/>
          </a:prstGeom>
        </p:spPr>
      </p:pic>
      <p:pic>
        <p:nvPicPr>
          <p:cNvPr id="6" name="图片 5">
            <a:extLst>
              <a:ext uri="{FF2B5EF4-FFF2-40B4-BE49-F238E27FC236}">
                <a16:creationId xmlns:a16="http://schemas.microsoft.com/office/drawing/2014/main" id="{FA23AF4C-56F2-4C39-96F7-B68B83133661}"/>
              </a:ext>
            </a:extLst>
          </p:cNvPr>
          <p:cNvPicPr>
            <a:picLocks noChangeAspect="1"/>
          </p:cNvPicPr>
          <p:nvPr/>
        </p:nvPicPr>
        <p:blipFill>
          <a:blip r:embed="rId3"/>
          <a:stretch>
            <a:fillRect/>
          </a:stretch>
        </p:blipFill>
        <p:spPr>
          <a:xfrm>
            <a:off x="979099" y="3837553"/>
            <a:ext cx="3878916" cy="739204"/>
          </a:xfrm>
          <a:prstGeom prst="rect">
            <a:avLst/>
          </a:prstGeom>
        </p:spPr>
      </p:pic>
      <p:pic>
        <p:nvPicPr>
          <p:cNvPr id="7" name="图片 6">
            <a:extLst>
              <a:ext uri="{FF2B5EF4-FFF2-40B4-BE49-F238E27FC236}">
                <a16:creationId xmlns:a16="http://schemas.microsoft.com/office/drawing/2014/main" id="{A9449C46-B521-4CCD-BA93-7DEDF6321A0B}"/>
              </a:ext>
            </a:extLst>
          </p:cNvPr>
          <p:cNvPicPr>
            <a:picLocks noChangeAspect="1"/>
          </p:cNvPicPr>
          <p:nvPr/>
        </p:nvPicPr>
        <p:blipFill>
          <a:blip r:embed="rId4"/>
          <a:stretch>
            <a:fillRect/>
          </a:stretch>
        </p:blipFill>
        <p:spPr>
          <a:xfrm>
            <a:off x="1395473" y="4859434"/>
            <a:ext cx="2606266" cy="373412"/>
          </a:xfrm>
          <a:prstGeom prst="rect">
            <a:avLst/>
          </a:prstGeom>
        </p:spPr>
      </p:pic>
      <p:pic>
        <p:nvPicPr>
          <p:cNvPr id="8" name="图片 7">
            <a:extLst>
              <a:ext uri="{FF2B5EF4-FFF2-40B4-BE49-F238E27FC236}">
                <a16:creationId xmlns:a16="http://schemas.microsoft.com/office/drawing/2014/main" id="{C94A7350-DCC1-46E5-9ED8-7454134806F3}"/>
              </a:ext>
            </a:extLst>
          </p:cNvPr>
          <p:cNvPicPr>
            <a:picLocks noChangeAspect="1"/>
          </p:cNvPicPr>
          <p:nvPr/>
        </p:nvPicPr>
        <p:blipFill>
          <a:blip r:embed="rId5"/>
          <a:stretch>
            <a:fillRect/>
          </a:stretch>
        </p:blipFill>
        <p:spPr>
          <a:xfrm>
            <a:off x="1687254" y="5491888"/>
            <a:ext cx="1813717" cy="594412"/>
          </a:xfrm>
          <a:prstGeom prst="rect">
            <a:avLst/>
          </a:prstGeom>
        </p:spPr>
      </p:pic>
      <p:pic>
        <p:nvPicPr>
          <p:cNvPr id="9" name="图片 8">
            <a:extLst>
              <a:ext uri="{FF2B5EF4-FFF2-40B4-BE49-F238E27FC236}">
                <a16:creationId xmlns:a16="http://schemas.microsoft.com/office/drawing/2014/main" id="{1B79688C-699A-433D-AA23-681B68EB0C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4478" y="1622082"/>
            <a:ext cx="5907922" cy="4430941"/>
          </a:xfrm>
          <a:prstGeom prst="rect">
            <a:avLst/>
          </a:prstGeom>
        </p:spPr>
      </p:pic>
    </p:spTree>
    <p:extLst>
      <p:ext uri="{BB962C8B-B14F-4D97-AF65-F5344CB8AC3E}">
        <p14:creationId xmlns:p14="http://schemas.microsoft.com/office/powerpoint/2010/main" val="386701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85FDF-68EA-4B2F-9B11-690005067BFD}"/>
              </a:ext>
            </a:extLst>
          </p:cNvPr>
          <p:cNvSpPr>
            <a:spLocks noGrp="1"/>
          </p:cNvSpPr>
          <p:nvPr>
            <p:ph type="title"/>
          </p:nvPr>
        </p:nvSpPr>
        <p:spPr/>
        <p:txBody>
          <a:bodyPr/>
          <a:lstStyle/>
          <a:p>
            <a:r>
              <a:rPr lang="en-US" altLang="zh-CN" dirty="0"/>
              <a:t>Trajectory Planning</a:t>
            </a:r>
            <a:endParaRPr lang="zh-CN" altLang="en-US" dirty="0"/>
          </a:p>
        </p:txBody>
      </p:sp>
      <p:sp>
        <p:nvSpPr>
          <p:cNvPr id="3" name="灯片编号占位符 2">
            <a:extLst>
              <a:ext uri="{FF2B5EF4-FFF2-40B4-BE49-F238E27FC236}">
                <a16:creationId xmlns:a16="http://schemas.microsoft.com/office/drawing/2014/main" id="{B127E803-B8C0-4650-8649-61AF3CD132E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3</a:t>
            </a:fld>
            <a:endParaRPr lang="en-US"/>
          </a:p>
        </p:txBody>
      </p:sp>
      <p:sp>
        <p:nvSpPr>
          <p:cNvPr id="5" name="矩形 4">
            <a:extLst>
              <a:ext uri="{FF2B5EF4-FFF2-40B4-BE49-F238E27FC236}">
                <a16:creationId xmlns:a16="http://schemas.microsoft.com/office/drawing/2014/main" id="{B57F5156-CF48-4C33-8A84-C70DE1FC2D3A}"/>
              </a:ext>
            </a:extLst>
          </p:cNvPr>
          <p:cNvSpPr/>
          <p:nvPr/>
        </p:nvSpPr>
        <p:spPr>
          <a:xfrm>
            <a:off x="609600" y="1033588"/>
            <a:ext cx="10243794" cy="1231106"/>
          </a:xfrm>
          <a:prstGeom prst="rect">
            <a:avLst/>
          </a:prstGeom>
        </p:spPr>
        <p:txBody>
          <a:bodyPr wrap="square">
            <a:spAutoFit/>
          </a:bodyPr>
          <a:lstStyle/>
          <a:p>
            <a:endParaRPr lang="en-US" altLang="zh-CN" sz="2800" dirty="0"/>
          </a:p>
          <a:p>
            <a:r>
              <a:rPr lang="en-US" altLang="zh-CN" sz="2800" dirty="0"/>
              <a:t>Based on Rapidly-exploring random tree star (RRT*) Algorithm</a:t>
            </a:r>
          </a:p>
          <a:p>
            <a:r>
              <a:rPr lang="en-US" altLang="zh-CN" dirty="0"/>
              <a:t> </a:t>
            </a:r>
            <a:endParaRPr lang="zh-CN" altLang="en-US" dirty="0"/>
          </a:p>
        </p:txBody>
      </p:sp>
      <p:sp>
        <p:nvSpPr>
          <p:cNvPr id="6" name="矩形 5">
            <a:extLst>
              <a:ext uri="{FF2B5EF4-FFF2-40B4-BE49-F238E27FC236}">
                <a16:creationId xmlns:a16="http://schemas.microsoft.com/office/drawing/2014/main" id="{C8CFAB23-4969-432F-8E30-23FDA62EDEB9}"/>
              </a:ext>
            </a:extLst>
          </p:cNvPr>
          <p:cNvSpPr/>
          <p:nvPr/>
        </p:nvSpPr>
        <p:spPr>
          <a:xfrm>
            <a:off x="609600" y="1586968"/>
            <a:ext cx="10922524" cy="5478423"/>
          </a:xfrm>
          <a:prstGeom prst="rect">
            <a:avLst/>
          </a:prstGeom>
        </p:spPr>
        <p:txBody>
          <a:bodyPr wrap="square">
            <a:spAutoFit/>
          </a:bodyPr>
          <a:lstStyle/>
          <a:p>
            <a:endParaRPr lang="en-US" altLang="zh-CN" sz="2800" dirty="0"/>
          </a:p>
          <a:p>
            <a:pPr marL="514350" indent="-514350">
              <a:buAutoNum type="arabicPeriod"/>
            </a:pPr>
            <a:r>
              <a:rPr lang="en-US" altLang="zh-CN" sz="2800" dirty="0"/>
              <a:t>Sample N points inside non-obstacle area in the tissue.</a:t>
            </a:r>
          </a:p>
          <a:p>
            <a:pPr marL="514350" indent="-514350">
              <a:buAutoNum type="arabicPeriod"/>
            </a:pPr>
            <a:r>
              <a:rPr lang="en-US" altLang="zh-CN" sz="2800" dirty="0"/>
              <a:t>Find nearest neighbors for each new point in present point. </a:t>
            </a:r>
          </a:p>
          <a:p>
            <a:pPr marL="514350" indent="-514350">
              <a:buAutoNum type="arabicPeriod"/>
            </a:pPr>
            <a:r>
              <a:rPr lang="en-US" altLang="zh-CN" sz="2800" dirty="0"/>
              <a:t>For each point in the nearest neighbors, detect whether the line from the new point to this point collided the obstacles. If not, calculate the total cost of trajectory for the new point moving from the start point by this point. </a:t>
            </a:r>
          </a:p>
          <a:p>
            <a:pPr marL="514350" indent="-514350">
              <a:buAutoNum type="arabicPeriod"/>
            </a:pPr>
            <a:r>
              <a:rPr lang="en-US" altLang="zh-CN" sz="2800" dirty="0"/>
              <a:t>Then find the nearest neighbor with the lowest cost and then set it as the father node of the new point.</a:t>
            </a:r>
          </a:p>
          <a:p>
            <a:pPr marL="514350" indent="-514350">
              <a:buAutoNum type="arabicPeriod"/>
            </a:pPr>
            <a:r>
              <a:rPr lang="en-US" altLang="zh-CN" sz="2800" dirty="0"/>
              <a:t>After all points sampled, find the shortest trajectory from the start point to the target point by each node.</a:t>
            </a:r>
          </a:p>
          <a:p>
            <a:pPr marL="514350" indent="-514350">
              <a:buAutoNum type="arabicPeriod"/>
            </a:pPr>
            <a:endParaRPr lang="en-US" altLang="zh-CN" sz="2800" dirty="0"/>
          </a:p>
          <a:p>
            <a:r>
              <a:rPr lang="en-US" altLang="zh-CN" dirty="0"/>
              <a:t> </a:t>
            </a:r>
            <a:endParaRPr lang="zh-CN" altLang="en-US" dirty="0"/>
          </a:p>
        </p:txBody>
      </p:sp>
      <p:pic>
        <p:nvPicPr>
          <p:cNvPr id="7" name="F94FEF1C-FB50-4BE2-BC22-772084949A1D">
            <a:hlinkClick r:id="" action="ppaction://media"/>
            <a:extLst>
              <a:ext uri="{FF2B5EF4-FFF2-40B4-BE49-F238E27FC236}">
                <a16:creationId xmlns:a16="http://schemas.microsoft.com/office/drawing/2014/main" id="{77F4B041-3585-4D59-B284-35F0F947E5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85029" y="5900302"/>
            <a:ext cx="487362" cy="487362"/>
          </a:xfrm>
          <a:prstGeom prst="rect">
            <a:avLst/>
          </a:prstGeom>
        </p:spPr>
      </p:pic>
    </p:spTree>
    <p:extLst>
      <p:ext uri="{BB962C8B-B14F-4D97-AF65-F5344CB8AC3E}">
        <p14:creationId xmlns:p14="http://schemas.microsoft.com/office/powerpoint/2010/main" val="89550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8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E7D304-87F0-4B48-8C0A-08153D44B4E0}"/>
              </a:ext>
            </a:extLst>
          </p:cNvPr>
          <p:cNvSpPr>
            <a:spLocks noGrp="1"/>
          </p:cNvSpPr>
          <p:nvPr>
            <p:ph type="title"/>
          </p:nvPr>
        </p:nvSpPr>
        <p:spPr/>
        <p:txBody>
          <a:bodyPr/>
          <a:lstStyle/>
          <a:p>
            <a:r>
              <a:rPr lang="en-US" altLang="zh-CN" dirty="0"/>
              <a:t>Trajectory Planning</a:t>
            </a:r>
            <a:endParaRPr lang="zh-CN" altLang="en-US" dirty="0"/>
          </a:p>
        </p:txBody>
      </p:sp>
      <p:sp>
        <p:nvSpPr>
          <p:cNvPr id="3" name="灯片编号占位符 2">
            <a:extLst>
              <a:ext uri="{FF2B5EF4-FFF2-40B4-BE49-F238E27FC236}">
                <a16:creationId xmlns:a16="http://schemas.microsoft.com/office/drawing/2014/main" id="{0A897749-E3F1-4A40-83AD-C9442480C6B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pic>
        <p:nvPicPr>
          <p:cNvPr id="4" name="图片 3">
            <a:extLst>
              <a:ext uri="{FF2B5EF4-FFF2-40B4-BE49-F238E27FC236}">
                <a16:creationId xmlns:a16="http://schemas.microsoft.com/office/drawing/2014/main" id="{6C5967A0-D832-4397-BF4E-448462D2F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49" y="1405298"/>
            <a:ext cx="3194277" cy="3059497"/>
          </a:xfrm>
          <a:prstGeom prst="rect">
            <a:avLst/>
          </a:prstGeom>
        </p:spPr>
      </p:pic>
      <p:sp>
        <p:nvSpPr>
          <p:cNvPr id="5" name="矩形 4">
            <a:extLst>
              <a:ext uri="{FF2B5EF4-FFF2-40B4-BE49-F238E27FC236}">
                <a16:creationId xmlns:a16="http://schemas.microsoft.com/office/drawing/2014/main" id="{3C14EC83-9E17-4D01-91FF-5BC66776EB19}"/>
              </a:ext>
            </a:extLst>
          </p:cNvPr>
          <p:cNvSpPr/>
          <p:nvPr/>
        </p:nvSpPr>
        <p:spPr>
          <a:xfrm>
            <a:off x="1913642" y="4716788"/>
            <a:ext cx="9668758" cy="1600438"/>
          </a:xfrm>
          <a:prstGeom prst="rect">
            <a:avLst/>
          </a:prstGeom>
        </p:spPr>
        <p:txBody>
          <a:bodyPr wrap="square">
            <a:spAutoFit/>
          </a:bodyPr>
          <a:lstStyle/>
          <a:p>
            <a:r>
              <a:rPr lang="zh-CN" altLang="en-US" dirty="0"/>
              <a:t>Traj </a:t>
            </a:r>
            <a:r>
              <a:rPr lang="en-US" altLang="zh-CN" dirty="0"/>
              <a:t>(mm)</a:t>
            </a:r>
            <a:r>
              <a:rPr lang="zh-CN" altLang="en-US" dirty="0"/>
              <a:t> =</a:t>
            </a:r>
          </a:p>
          <a:p>
            <a:endParaRPr lang="zh-CN" altLang="en-US" dirty="0"/>
          </a:p>
          <a:p>
            <a:r>
              <a:rPr lang="zh-CN" altLang="en-US" dirty="0"/>
              <a:t>  200.0000  250.0000  250.0000</a:t>
            </a:r>
            <a:r>
              <a:rPr lang="en-US" altLang="zh-CN" dirty="0"/>
              <a:t>,</a:t>
            </a:r>
            <a:r>
              <a:rPr lang="zh-CN" altLang="en-US" dirty="0"/>
              <a:t>  230.1215  253.8357  256.2868</a:t>
            </a:r>
            <a:r>
              <a:rPr lang="en-US" altLang="zh-CN" dirty="0"/>
              <a:t>,</a:t>
            </a:r>
            <a:r>
              <a:rPr lang="zh-CN" altLang="en-US" dirty="0"/>
              <a:t>  274.2680  260.5723  244.1910</a:t>
            </a:r>
            <a:r>
              <a:rPr lang="en-US" altLang="zh-CN" dirty="0"/>
              <a:t>,</a:t>
            </a:r>
            <a:endParaRPr lang="zh-CN" altLang="en-US" dirty="0"/>
          </a:p>
          <a:p>
            <a:r>
              <a:rPr lang="zh-CN" altLang="en-US" dirty="0"/>
              <a:t>  308.0935  261.8277  225.6793</a:t>
            </a:r>
            <a:r>
              <a:rPr lang="en-US" altLang="zh-CN" dirty="0"/>
              <a:t>,</a:t>
            </a:r>
            <a:r>
              <a:rPr lang="zh-CN" altLang="en-US" dirty="0"/>
              <a:t>  329.1909  263.4734  197.8473</a:t>
            </a:r>
            <a:r>
              <a:rPr lang="en-US" altLang="zh-CN" dirty="0"/>
              <a:t>,</a:t>
            </a:r>
            <a:r>
              <a:rPr lang="zh-CN" altLang="en-US" dirty="0"/>
              <a:t>  360.6600  247.0416  187.7064</a:t>
            </a:r>
            <a:r>
              <a:rPr lang="en-US" altLang="zh-CN" dirty="0"/>
              <a:t>,</a:t>
            </a:r>
            <a:endParaRPr lang="zh-CN" altLang="en-US" dirty="0"/>
          </a:p>
          <a:p>
            <a:r>
              <a:rPr lang="zh-CN" altLang="en-US" dirty="0"/>
              <a:t>  396.1142  255.0453  181.1035</a:t>
            </a:r>
            <a:r>
              <a:rPr lang="en-US" altLang="zh-CN" dirty="0"/>
              <a:t>,</a:t>
            </a:r>
            <a:r>
              <a:rPr lang="zh-CN" altLang="en-US" dirty="0"/>
              <a:t>  415.5376  228.3491  165.6633</a:t>
            </a:r>
            <a:r>
              <a:rPr lang="en-US" altLang="zh-CN" dirty="0"/>
              <a:t>,</a:t>
            </a:r>
            <a:r>
              <a:rPr lang="zh-CN" altLang="en-US" dirty="0"/>
              <a:t>  433.4836  197.3041  151.8807</a:t>
            </a:r>
            <a:r>
              <a:rPr lang="en-US" altLang="zh-CN" dirty="0"/>
              <a:t>,</a:t>
            </a:r>
            <a:endParaRPr lang="zh-CN" altLang="en-US" dirty="0"/>
          </a:p>
          <a:p>
            <a:r>
              <a:rPr lang="zh-CN" altLang="en-US" dirty="0"/>
              <a:t>  454.3187  168.9955  166.9790</a:t>
            </a:r>
            <a:r>
              <a:rPr lang="en-US" altLang="zh-CN" dirty="0"/>
              <a:t>,</a:t>
            </a:r>
            <a:r>
              <a:rPr lang="zh-CN" altLang="en-US" dirty="0"/>
              <a:t>  481.5936  164.7785  188.4427</a:t>
            </a:r>
            <a:r>
              <a:rPr lang="en-US" altLang="zh-CN" dirty="0"/>
              <a:t>,</a:t>
            </a:r>
            <a:r>
              <a:rPr lang="zh-CN" altLang="en-US" dirty="0"/>
              <a:t>  504.2327  139.0109  206.5661</a:t>
            </a:r>
            <a:r>
              <a:rPr lang="en-US" altLang="zh-CN" dirty="0"/>
              <a:t>,</a:t>
            </a:r>
            <a:endParaRPr lang="zh-CN" altLang="en-US" dirty="0"/>
          </a:p>
          <a:p>
            <a:r>
              <a:rPr lang="zh-CN" altLang="en-US" dirty="0"/>
              <a:t>  544.0905  120.0427  204.1567</a:t>
            </a:r>
            <a:r>
              <a:rPr lang="en-US" altLang="zh-CN" dirty="0"/>
              <a:t>,</a:t>
            </a:r>
            <a:r>
              <a:rPr lang="zh-CN" altLang="en-US" dirty="0"/>
              <a:t>  565.6334  100.7231  192.4548</a:t>
            </a:r>
            <a:r>
              <a:rPr lang="en-US" altLang="zh-CN" dirty="0"/>
              <a:t>,</a:t>
            </a:r>
            <a:r>
              <a:rPr lang="zh-CN" altLang="en-US" dirty="0"/>
              <a:t>  600.0000   50.0000   50.0000</a:t>
            </a:r>
          </a:p>
        </p:txBody>
      </p:sp>
      <p:pic>
        <p:nvPicPr>
          <p:cNvPr id="6" name="图片 5">
            <a:extLst>
              <a:ext uri="{FF2B5EF4-FFF2-40B4-BE49-F238E27FC236}">
                <a16:creationId xmlns:a16="http://schemas.microsoft.com/office/drawing/2014/main" id="{1CE0AD06-A25C-498C-9F5C-B84E707A6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011" y="1361149"/>
            <a:ext cx="3443977" cy="3147794"/>
          </a:xfrm>
          <a:prstGeom prst="rect">
            <a:avLst/>
          </a:prstGeom>
        </p:spPr>
      </p:pic>
      <p:pic>
        <p:nvPicPr>
          <p:cNvPr id="7" name="图片 6">
            <a:extLst>
              <a:ext uri="{FF2B5EF4-FFF2-40B4-BE49-F238E27FC236}">
                <a16:creationId xmlns:a16="http://schemas.microsoft.com/office/drawing/2014/main" id="{E8C89006-8CE2-4EB2-8DCE-C07E1E04A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7552" y="1403460"/>
            <a:ext cx="3443977" cy="3145407"/>
          </a:xfrm>
          <a:prstGeom prst="rect">
            <a:avLst/>
          </a:prstGeom>
        </p:spPr>
      </p:pic>
    </p:spTree>
    <p:extLst>
      <p:ext uri="{BB962C8B-B14F-4D97-AF65-F5344CB8AC3E}">
        <p14:creationId xmlns:p14="http://schemas.microsoft.com/office/powerpoint/2010/main" val="4182402967"/>
      </p:ext>
    </p:extLst>
  </p:cSld>
  <p:clrMapOvr>
    <a:masterClrMapping/>
  </p:clrMapOvr>
</p:sld>
</file>

<file path=ppt/theme/theme1.xml><?xml version="1.0" encoding="utf-8"?>
<a:theme xmlns:a="http://schemas.openxmlformats.org/drawingml/2006/main"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299</Words>
  <Application>Microsoft Office PowerPoint</Application>
  <PresentationFormat>宽屏</PresentationFormat>
  <Paragraphs>28</Paragraphs>
  <Slides>4</Slides>
  <Notes>0</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vt:i4>
      </vt:variant>
    </vt:vector>
  </HeadingPairs>
  <TitlesOfParts>
    <vt:vector size="11" baseType="lpstr">
      <vt:lpstr>Noto Sans Symbols</vt:lpstr>
      <vt:lpstr>Arial</vt:lpstr>
      <vt:lpstr>Calibri</vt:lpstr>
      <vt:lpstr>Courier New</vt:lpstr>
      <vt:lpstr>Times New Roman</vt:lpstr>
      <vt:lpstr>Verdana</vt:lpstr>
      <vt:lpstr>WPI-White</vt:lpstr>
      <vt:lpstr>Dynamical Modeling</vt:lpstr>
      <vt:lpstr>Dynamical Modeling</vt:lpstr>
      <vt:lpstr>Trajectory Planning</vt:lpstr>
      <vt:lpstr>Trajectory Planning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path and the motion of the bevel tip needle in the tissue.</dc:title>
  <dc:creator>Melissa</dc:creator>
  <cp:lastModifiedBy>Cheng, Junyan</cp:lastModifiedBy>
  <cp:revision>20</cp:revision>
  <dcterms:created xsi:type="dcterms:W3CDTF">2015-05-27T13:16:15Z</dcterms:created>
  <dcterms:modified xsi:type="dcterms:W3CDTF">2019-12-03T05:05:56Z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0x010100DC6959015D00CC46B359880AD752340B</vt:lpwstr>
  </property>
</Properties>
</file>